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1740" y="243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19652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B4980-5A9C-4875-A7E9-76DBC22E504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F9387-D5CB-4D7A-A662-B4DD563616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210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71600" y="4385372"/>
            <a:ext cx="3429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25600"/>
            <a:ext cx="5657850" cy="287020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00655"/>
            <a:ext cx="4629150" cy="9144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914405"/>
            <a:ext cx="4343400" cy="46735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7200" y="812801"/>
            <a:ext cx="1600200" cy="690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1700" y="914401"/>
            <a:ext cx="3771900" cy="6096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00400" y="5432668"/>
            <a:ext cx="3429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5689824"/>
            <a:ext cx="2800350" cy="97536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14500" y="2540000"/>
            <a:ext cx="4526280" cy="3133344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008126" y="877824"/>
            <a:ext cx="2455164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771900" y="877828"/>
            <a:ext cx="2455164" cy="457623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882635"/>
            <a:ext cx="2455164" cy="853016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8126" y="1828800"/>
            <a:ext cx="2457450" cy="36576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71900" y="882635"/>
            <a:ext cx="2455164" cy="853016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71900" y="1828800"/>
            <a:ext cx="2455164" cy="36576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2480" y="693589"/>
            <a:ext cx="3429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5210" y="693589"/>
            <a:ext cx="3429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96690" y="2366117"/>
            <a:ext cx="3429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1"/>
            <a:ext cx="3257550" cy="4572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6250" y="914401"/>
            <a:ext cx="1943100" cy="4572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817035"/>
            <a:ext cx="5029200" cy="3395980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604063"/>
            <a:ext cx="3771900" cy="96107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6514" y="4441952"/>
            <a:ext cx="3429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029917" y="1384587"/>
            <a:ext cx="5430465" cy="7609316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1821046" y="2861301"/>
            <a:ext cx="7384629" cy="3360344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2458468" y="155807"/>
            <a:ext cx="4859522" cy="6339676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2930" y="6502400"/>
            <a:ext cx="565785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914405"/>
            <a:ext cx="45720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0632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7AABB3D-A557-4880-8931-E23734233044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7220" y="8206321"/>
            <a:ext cx="3429000" cy="4868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" y="7789333"/>
            <a:ext cx="1600200" cy="4064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F308930-23AD-4435-A5F8-D3E91E7EE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ehanic.b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" y="107951"/>
            <a:ext cx="6626225" cy="115168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ОДО «</a:t>
            </a:r>
            <a:r>
              <a:rPr lang="ru-RU" sz="2400" dirty="0" err="1" smtClean="0">
                <a:solidFill>
                  <a:srgbClr val="FFFF00"/>
                </a:solidFill>
              </a:rPr>
              <a:t>ВИавтоП</a:t>
            </a:r>
            <a:r>
              <a:rPr lang="ru-RU" sz="2400" dirty="0" smtClean="0">
                <a:solidFill>
                  <a:srgbClr val="FFFF00"/>
                </a:solidFill>
              </a:rPr>
              <a:t>-Сервис» </a:t>
            </a:r>
            <a:r>
              <a:rPr lang="en-US" sz="2400" dirty="0" smtClean="0">
                <a:solidFill>
                  <a:srgbClr val="FFFF00"/>
                </a:solidFill>
              </a:rPr>
              <a:t/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предлагает Вашему вниманию услуги своего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СТО «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MEHANIC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. BY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»</a:t>
            </a:r>
            <a:endParaRPr lang="ru-RU" sz="2400" dirty="0">
              <a:ln>
                <a:solidFill>
                  <a:srgbClr val="FF0000"/>
                </a:solidFill>
              </a:ln>
              <a:solidFill>
                <a:srgbClr val="FFFF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632" y="971600"/>
            <a:ext cx="1368152" cy="13681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5304" y="1259632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Наша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сплоченная </a:t>
            </a:r>
            <a:r>
              <a:rPr lang="ru-RU" dirty="0" smtClean="0">
                <a:solidFill>
                  <a:srgbClr val="FFFF00"/>
                </a:solidFill>
              </a:rPr>
              <a:t>команда профессионалов готова оказать услуги широкого спектра по обслуживанию Ваших автомобилей в кратчайшие сроки!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540" y="2459961"/>
            <a:ext cx="612068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Предлагаем быструю и качественную диагностику, техническое обслуживание и ремонт транспортных средств в ДЕНЬ ОБРАЩЕНИЯ!</a:t>
            </a:r>
          </a:p>
          <a:p>
            <a:pPr algn="just"/>
            <a:endParaRPr lang="ru-RU" sz="1050" dirty="0" smtClean="0">
              <a:solidFill>
                <a:srgbClr val="FFFF00"/>
              </a:solidFill>
            </a:endParaRPr>
          </a:p>
          <a:p>
            <a:pPr algn="just"/>
            <a:r>
              <a:rPr lang="ru-RU" dirty="0" smtClean="0">
                <a:solidFill>
                  <a:srgbClr val="FFFF00"/>
                </a:solidFill>
                <a:effectLst>
                  <a:innerShdw blurRad="292100">
                    <a:srgbClr val="FF0000"/>
                  </a:innerShdw>
                </a:effectLst>
              </a:rPr>
              <a:t>1 ПОСТ ВСЕГДА СВОБОДЕН ДЛЯ ВАС!!!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1884" y="3779912"/>
            <a:ext cx="5760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Мы выполняем следующие виды  работ: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FFFF00"/>
                </a:solidFill>
              </a:rPr>
              <a:t>техническое обслуживание автомобиля;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FFFF00"/>
                </a:solidFill>
              </a:rPr>
              <a:t>замена расходных материалов и технических жидкостей;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FFFF00"/>
                </a:solidFill>
              </a:rPr>
              <a:t>подготовка автомобиля к техническому осмотру;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FFFF00"/>
                </a:solidFill>
              </a:rPr>
              <a:t>диагностика, </a:t>
            </a:r>
            <a:r>
              <a:rPr lang="ru-RU" dirty="0">
                <a:solidFill>
                  <a:srgbClr val="FFFF00"/>
                </a:solidFill>
              </a:rPr>
              <a:t>о</a:t>
            </a:r>
            <a:r>
              <a:rPr lang="ru-RU" dirty="0" smtClean="0">
                <a:solidFill>
                  <a:srgbClr val="FFFF00"/>
                </a:solidFill>
              </a:rPr>
              <a:t>бслуживание и ремонт: турбин, двигателя, подвески, сцепления, АКПП;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FFFF00"/>
                </a:solidFill>
              </a:rPr>
              <a:t>компьютерная диагностика систем автомобиля;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166" y="6215074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Вежливый, добрый, отзывчивый и внимательный персонал учтёт все пожелания и требования клиента!!!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5144" y="7228452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 </a:t>
            </a:r>
            <a:r>
              <a:rPr lang="ru-RU" dirty="0" smtClean="0">
                <a:solidFill>
                  <a:srgbClr val="FFFF00"/>
                </a:solidFill>
              </a:rPr>
              <a:t>Уважением!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Директор ОДО «</a:t>
            </a:r>
            <a:r>
              <a:rPr lang="ru-RU" dirty="0" err="1" smtClean="0">
                <a:solidFill>
                  <a:srgbClr val="FFFF00"/>
                </a:solidFill>
              </a:rPr>
              <a:t>ВИавтоП-Сервис</a:t>
            </a:r>
            <a:r>
              <a:rPr lang="ru-RU" dirty="0" smtClean="0">
                <a:solidFill>
                  <a:srgbClr val="FFFF00"/>
                </a:solidFill>
              </a:rPr>
              <a:t>»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7831" y="7116856"/>
            <a:ext cx="990017" cy="109988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947848" y="723629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Наталья Валерьевна</a:t>
            </a:r>
          </a:p>
          <a:p>
            <a:r>
              <a:rPr lang="ru-RU" dirty="0" err="1" smtClean="0">
                <a:solidFill>
                  <a:srgbClr val="FFFF00"/>
                </a:solidFill>
              </a:rPr>
              <a:t>Велком</a:t>
            </a:r>
            <a:r>
              <a:rPr lang="ru-RU" dirty="0" smtClean="0">
                <a:solidFill>
                  <a:srgbClr val="FFFF00"/>
                </a:solidFill>
              </a:rPr>
              <a:t>: 8 (029) 102-73-83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4905" y="8237644"/>
            <a:ext cx="5554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Вся информация о </a:t>
            </a:r>
            <a:r>
              <a:rPr lang="ru-RU" dirty="0" smtClean="0">
                <a:solidFill>
                  <a:srgbClr val="FFFF00"/>
                </a:solidFill>
              </a:rPr>
              <a:t>нас </a:t>
            </a:r>
            <a:r>
              <a:rPr lang="ru-RU" dirty="0" smtClean="0">
                <a:solidFill>
                  <a:srgbClr val="FFFF00"/>
                </a:solidFill>
              </a:rPr>
              <a:t>на сайте: </a:t>
            </a:r>
            <a:r>
              <a:rPr lang="en-US" dirty="0" smtClean="0">
                <a:solidFill>
                  <a:srgbClr val="FFFF00"/>
                </a:solidFill>
                <a:hlinkClick r:id="rId4"/>
              </a:rPr>
              <a:t>www.mehanic.by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Начальник СТО Алексей: </a:t>
            </a:r>
            <a:r>
              <a:rPr lang="ru-RU" dirty="0" smtClean="0">
                <a:solidFill>
                  <a:srgbClr val="FFFF00"/>
                </a:solidFill>
              </a:rPr>
              <a:t>      </a:t>
            </a:r>
            <a:r>
              <a:rPr lang="en-US" dirty="0" err="1" smtClean="0">
                <a:solidFill>
                  <a:srgbClr val="FFFF00"/>
                </a:solidFill>
              </a:rPr>
              <a:t>Vel</a:t>
            </a:r>
            <a:r>
              <a:rPr lang="ru-RU" dirty="0" smtClean="0">
                <a:solidFill>
                  <a:srgbClr val="FFFF00"/>
                </a:solidFill>
              </a:rPr>
              <a:t> 8(029)605-44-55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88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</TotalTime>
  <Words>135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Базовая</vt:lpstr>
      <vt:lpstr>ОДО «ВИавтоП-Сервис»  предлагает Вашему вниманию услуги своего СТО «MEHANIC. BY»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2015-08-10T16:22:45Z</dcterms:created>
  <dcterms:modified xsi:type="dcterms:W3CDTF">2015-08-14T12:30:15Z</dcterms:modified>
</cp:coreProperties>
</file>